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9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2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4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55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61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7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552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48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74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31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84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08245-78C1-4125-90E9-BEF32B490512}" type="datetimeFigureOut">
              <a:rPr lang="ru-RU" smtClean="0"/>
              <a:t>31.08.2018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5C3F-C296-4177-AB07-EA690BE465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60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-8731"/>
            <a:ext cx="10287000" cy="7715250"/>
          </a:xfrm>
        </p:spPr>
      </p:pic>
    </p:spTree>
    <p:extLst>
      <p:ext uri="{BB962C8B-B14F-4D97-AF65-F5344CB8AC3E}">
        <p14:creationId xmlns:p14="http://schemas.microsoft.com/office/powerpoint/2010/main" val="55712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945"/>
            <a:ext cx="9169400" cy="6877050"/>
          </a:xfrm>
        </p:spPr>
      </p:pic>
    </p:spTree>
    <p:extLst>
      <p:ext uri="{BB962C8B-B14F-4D97-AF65-F5344CB8AC3E}">
        <p14:creationId xmlns:p14="http://schemas.microsoft.com/office/powerpoint/2010/main" val="425877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-8731"/>
            <a:ext cx="9131300" cy="6848475"/>
          </a:xfrm>
        </p:spPr>
      </p:pic>
    </p:spTree>
    <p:extLst>
      <p:ext uri="{BB962C8B-B14F-4D97-AF65-F5344CB8AC3E}">
        <p14:creationId xmlns:p14="http://schemas.microsoft.com/office/powerpoint/2010/main" val="8976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43668"/>
            <a:ext cx="8978900" cy="6734175"/>
          </a:xfrm>
        </p:spPr>
      </p:pic>
    </p:spTree>
    <p:extLst>
      <p:ext uri="{BB962C8B-B14F-4D97-AF65-F5344CB8AC3E}">
        <p14:creationId xmlns:p14="http://schemas.microsoft.com/office/powerpoint/2010/main" val="263510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342" y="177800"/>
            <a:ext cx="8906934" cy="6680200"/>
          </a:xfrm>
        </p:spPr>
      </p:pic>
    </p:spTree>
    <p:extLst>
      <p:ext uri="{BB962C8B-B14F-4D97-AF65-F5344CB8AC3E}">
        <p14:creationId xmlns:p14="http://schemas.microsoft.com/office/powerpoint/2010/main" val="29295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7945"/>
            <a:ext cx="9067800" cy="6800850"/>
          </a:xfrm>
        </p:spPr>
      </p:pic>
    </p:spTree>
    <p:extLst>
      <p:ext uri="{BB962C8B-B14F-4D97-AF65-F5344CB8AC3E}">
        <p14:creationId xmlns:p14="http://schemas.microsoft.com/office/powerpoint/2010/main" val="2781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0"/>
            <a:ext cx="9080500" cy="6810375"/>
          </a:xfrm>
        </p:spPr>
      </p:pic>
    </p:spTree>
    <p:extLst>
      <p:ext uri="{BB962C8B-B14F-4D97-AF65-F5344CB8AC3E}">
        <p14:creationId xmlns:p14="http://schemas.microsoft.com/office/powerpoint/2010/main" val="15535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0"/>
            <a:ext cx="8940800" cy="6705600"/>
          </a:xfrm>
        </p:spPr>
      </p:pic>
    </p:spTree>
    <p:extLst>
      <p:ext uri="{BB962C8B-B14F-4D97-AF65-F5344CB8AC3E}">
        <p14:creationId xmlns:p14="http://schemas.microsoft.com/office/powerpoint/2010/main" val="127060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152400"/>
            <a:ext cx="8940800" cy="6705600"/>
          </a:xfrm>
        </p:spPr>
      </p:pic>
    </p:spTree>
    <p:extLst>
      <p:ext uri="{BB962C8B-B14F-4D97-AF65-F5344CB8AC3E}">
        <p14:creationId xmlns:p14="http://schemas.microsoft.com/office/powerpoint/2010/main" val="35781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1800" y="365125"/>
            <a:ext cx="8534400" cy="6400800"/>
          </a:xfrm>
        </p:spPr>
      </p:pic>
    </p:spTree>
    <p:extLst>
      <p:ext uri="{BB962C8B-B14F-4D97-AF65-F5344CB8AC3E}">
        <p14:creationId xmlns:p14="http://schemas.microsoft.com/office/powerpoint/2010/main" val="3608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00" y="28575"/>
            <a:ext cx="9105900" cy="6829425"/>
          </a:xfrm>
        </p:spPr>
      </p:pic>
    </p:spTree>
    <p:extLst>
      <p:ext uri="{BB962C8B-B14F-4D97-AF65-F5344CB8AC3E}">
        <p14:creationId xmlns:p14="http://schemas.microsoft.com/office/powerpoint/2010/main" val="415788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Широкоэкранный</PresentationFormat>
  <Paragraphs>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</cp:revision>
  <dcterms:created xsi:type="dcterms:W3CDTF">2018-08-31T15:36:39Z</dcterms:created>
  <dcterms:modified xsi:type="dcterms:W3CDTF">2018-08-31T16:03:35Z</dcterms:modified>
</cp:coreProperties>
</file>