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Классный час «Здоровье </a:t>
            </a:r>
            <a:r>
              <a:rPr lang="ru-RU" b="1" dirty="0" smtClean="0"/>
              <a:t>–твое </a:t>
            </a:r>
            <a:r>
              <a:rPr lang="ru-RU" b="1" dirty="0"/>
              <a:t>богатство.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7 </a:t>
            </a:r>
            <a:r>
              <a:rPr lang="ru-RU" dirty="0" smtClean="0"/>
              <a:t>«Б» </a:t>
            </a:r>
            <a:r>
              <a:rPr lang="ru-RU" dirty="0" smtClean="0"/>
              <a:t>класс</a:t>
            </a:r>
          </a:p>
          <a:p>
            <a:r>
              <a:rPr lang="ru-RU" dirty="0" smtClean="0"/>
              <a:t>Классный руководитель: </a:t>
            </a:r>
          </a:p>
          <a:p>
            <a:r>
              <a:rPr lang="ru-RU" dirty="0" smtClean="0"/>
              <a:t>Угарова Юлия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614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57168"/>
            <a:ext cx="8596668" cy="3945924"/>
          </a:xfrm>
        </p:spPr>
        <p:txBody>
          <a:bodyPr/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И я говорю вам: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в ваших руках! Сделайте  правильный выбор!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9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может повлиять на состояние здоровья?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 </a:t>
            </a:r>
            <a:r>
              <a:rPr lang="ru-RU" dirty="0"/>
              <a:t>жизни</a:t>
            </a:r>
          </a:p>
          <a:p>
            <a:pPr lvl="0"/>
            <a:r>
              <a:rPr lang="ru-RU" dirty="0"/>
              <a:t>Состояние окружающей среды – природы</a:t>
            </a:r>
          </a:p>
          <a:p>
            <a:r>
              <a:rPr lang="ru-RU" dirty="0" smtClean="0"/>
              <a:t>Питание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956" y="2944567"/>
            <a:ext cx="3686046" cy="309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80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Игра - Пословицы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аписана </a:t>
            </a:r>
            <a:r>
              <a:rPr lang="ru-RU" dirty="0"/>
              <a:t>первая половина пословицы- продолжить…</a:t>
            </a:r>
          </a:p>
          <a:p>
            <a:r>
              <a:rPr lang="ru-RU" dirty="0"/>
              <a:t>В здоровом </a:t>
            </a:r>
            <a:r>
              <a:rPr lang="ru-RU" dirty="0" smtClean="0"/>
              <a:t>теле…</a:t>
            </a:r>
          </a:p>
          <a:p>
            <a:r>
              <a:rPr lang="ru-RU" dirty="0" smtClean="0"/>
              <a:t>Голову </a:t>
            </a:r>
            <a:r>
              <a:rPr lang="ru-RU" dirty="0"/>
              <a:t>держи в </a:t>
            </a:r>
            <a:r>
              <a:rPr lang="ru-RU" dirty="0" smtClean="0"/>
              <a:t>холоде…</a:t>
            </a:r>
          </a:p>
          <a:p>
            <a:r>
              <a:rPr lang="ru-RU" dirty="0" smtClean="0"/>
              <a:t>Заболел </a:t>
            </a:r>
            <a:r>
              <a:rPr lang="ru-RU" dirty="0"/>
              <a:t>живот, держи 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Быстрого </a:t>
            </a:r>
            <a:r>
              <a:rPr lang="ru-RU" dirty="0"/>
              <a:t>и ловкого 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Землю </a:t>
            </a:r>
            <a:r>
              <a:rPr lang="ru-RU" dirty="0"/>
              <a:t>сушит зной, человека 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К </a:t>
            </a:r>
            <a:r>
              <a:rPr lang="ru-RU" dirty="0"/>
              <a:t>слабому и болезнь 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Поработал…</a:t>
            </a:r>
          </a:p>
          <a:p>
            <a:r>
              <a:rPr lang="ru-RU" dirty="0"/>
              <a:t>Любящий чистоту </a:t>
            </a:r>
            <a:r>
              <a:rPr lang="ru-RU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38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же мешает быть здоровым?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Какие вредные привычки  преследуют многих людей в жизни?</a:t>
            </a:r>
          </a:p>
          <a:p>
            <a:pPr marL="0" indent="0">
              <a:buNone/>
            </a:pPr>
            <a:r>
              <a:rPr lang="ru-RU" dirty="0"/>
              <a:t>(курение , пьянство , сквернословие.)</a:t>
            </a:r>
          </a:p>
          <a:p>
            <a:r>
              <a:rPr lang="ru-RU" b="1" dirty="0"/>
              <a:t>Почему табак был завезён в Европу?</a:t>
            </a:r>
            <a:r>
              <a:rPr lang="ru-RU" dirty="0"/>
              <a:t> Дым табака, считался отпугивающим злых духов (лечебной травой). В 1543 году в одной учебной книге сказано «Табак вызывает сон, избавляет от усталости, успокаивает боль». В  Италии табак считался «забавой дьявола» (5 монахов покуривших были заживо замурованы в стены монастыря).</a:t>
            </a:r>
          </a:p>
          <a:p>
            <a:r>
              <a:rPr lang="ru-RU" b="1" dirty="0"/>
              <a:t>Почему же табак выращивают до наших лет, и продают сигареты?</a:t>
            </a:r>
            <a:r>
              <a:rPr lang="ru-RU" dirty="0"/>
              <a:t> (Доходная статья для торговцев именно они распространили по свету табак)</a:t>
            </a:r>
          </a:p>
          <a:p>
            <a:r>
              <a:rPr lang="ru-RU" b="1" dirty="0"/>
              <a:t>Почему людям покурившим однажды очень трудно отказаться от сигареты?</a:t>
            </a:r>
            <a:r>
              <a:rPr lang="ru-RU" dirty="0"/>
              <a:t> Никотин- наркотическое вещество, вызывающее зависимость от табака. </a:t>
            </a:r>
            <a:r>
              <a:rPr lang="ru-RU" dirty="0" err="1"/>
              <a:t>Нико</a:t>
            </a:r>
            <a:r>
              <a:rPr lang="ru-RU" dirty="0"/>
              <a:t> Жан- 1560 год- первый завёз табак во Францию.</a:t>
            </a:r>
          </a:p>
          <a:p>
            <a:r>
              <a:rPr lang="ru-RU" b="1" u="sng" dirty="0"/>
              <a:t>Вывод:</a:t>
            </a:r>
            <a:r>
              <a:rPr lang="ru-RU" dirty="0"/>
              <a:t> Вместе с папиросой сгорает и курящий.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83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КОНКУРС ПОСЛОВИЦ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Объяснить </a:t>
            </a:r>
            <a:r>
              <a:rPr lang="ru-RU" dirty="0"/>
              <a:t>значение </a:t>
            </a:r>
            <a:r>
              <a:rPr lang="ru-RU" dirty="0" smtClean="0"/>
              <a:t>пословиц: </a:t>
            </a:r>
            <a:endParaRPr lang="ru-RU" dirty="0"/>
          </a:p>
          <a:p>
            <a:r>
              <a:rPr lang="ru-RU" dirty="0"/>
              <a:t>1. Пьяному море по колено, а лужа по уши.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Пить до дна – не видать добра.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1" y="3228545"/>
            <a:ext cx="2339546" cy="29634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832673" y="3244334"/>
            <a:ext cx="2526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КОНКУРС ПОСЛОВИЦ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78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Зарядка - это источник бодрости и здоровья 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/>
              <a:t>Жвачка сохраняет зубы 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Кактусы </a:t>
            </a:r>
            <a:r>
              <a:rPr lang="ru-RU" dirty="0"/>
              <a:t>снимают излучение от компьютера 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/>
              <a:t>От курения ежегодно погибает более 10 тысяч </a:t>
            </a:r>
            <a:r>
              <a:rPr lang="ru-RU" dirty="0" smtClean="0"/>
              <a:t>человек?</a:t>
            </a:r>
            <a:endParaRPr lang="ru-RU" dirty="0"/>
          </a:p>
          <a:p>
            <a:r>
              <a:rPr lang="ru-RU" dirty="0"/>
              <a:t>Бананы поднимают </a:t>
            </a:r>
            <a:r>
              <a:rPr lang="ru-RU" dirty="0" smtClean="0"/>
              <a:t>настроение?</a:t>
            </a:r>
            <a:endParaRPr lang="ru-RU" dirty="0"/>
          </a:p>
          <a:p>
            <a:r>
              <a:rPr lang="ru-RU" dirty="0"/>
              <a:t>Морковь замедляет процесс старения организма ?</a:t>
            </a:r>
          </a:p>
          <a:p>
            <a:r>
              <a:rPr lang="ru-RU" dirty="0"/>
              <a:t>Есть безвредные </a:t>
            </a:r>
            <a:r>
              <a:rPr lang="ru-RU" dirty="0" smtClean="0"/>
              <a:t>наркотики?</a:t>
            </a:r>
            <a:endParaRPr lang="ru-RU" dirty="0"/>
          </a:p>
          <a:p>
            <a:r>
              <a:rPr lang="ru-RU" dirty="0"/>
              <a:t>Отказаться от курения </a:t>
            </a:r>
            <a:r>
              <a:rPr lang="ru-RU" dirty="0" smtClean="0"/>
              <a:t>легко?</a:t>
            </a:r>
            <a:endParaRPr lang="ru-RU" dirty="0"/>
          </a:p>
          <a:p>
            <a:r>
              <a:rPr lang="ru-RU" dirty="0"/>
              <a:t>Молоко полезнее </a:t>
            </a:r>
            <a:r>
              <a:rPr lang="ru-RU" dirty="0" smtClean="0"/>
              <a:t>йогурта?</a:t>
            </a:r>
            <a:endParaRPr lang="ru-RU" dirty="0"/>
          </a:p>
          <a:p>
            <a:r>
              <a:rPr lang="ru-RU" dirty="0"/>
              <a:t>Взрослые чаще, чем дети, ломают ноги и руки ?</a:t>
            </a:r>
          </a:p>
          <a:p>
            <a:r>
              <a:rPr lang="ru-RU" dirty="0"/>
              <a:t>Недостаток солнца вызывает депрессию ?</a:t>
            </a:r>
          </a:p>
          <a:p>
            <a:r>
              <a:rPr lang="ru-RU" dirty="0"/>
              <a:t>Летом можно запастись витаминами на целый год ?</a:t>
            </a:r>
          </a:p>
          <a:p>
            <a:r>
              <a:rPr lang="ru-RU" dirty="0"/>
              <a:t>Ежедневно надо выпивать два стакана молока ?</a:t>
            </a:r>
          </a:p>
          <a:p>
            <a:r>
              <a:rPr lang="ru-RU" dirty="0"/>
              <a:t>Детям до 15 лет нельзя заниматься тяжелой атлетикой ?</a:t>
            </a:r>
          </a:p>
          <a:p>
            <a:r>
              <a:rPr lang="ru-RU" dirty="0"/>
              <a:t>Ребенку достаточно спать ночью 8 </a:t>
            </a:r>
            <a:r>
              <a:rPr lang="ru-RU" dirty="0" smtClean="0"/>
              <a:t>часов 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46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Ознакомьтесь: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173" y="1804087"/>
            <a:ext cx="8713829" cy="423727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Почему нельзя грызть кончик карандаша или ручки? (Зубы будут неровными)</a:t>
            </a:r>
          </a:p>
          <a:p>
            <a:r>
              <a:rPr lang="ru-RU" dirty="0"/>
              <a:t>Почему нельзя курить? (Запах изо рта, желтые зубы, кашель, хромота)</a:t>
            </a:r>
          </a:p>
          <a:p>
            <a:r>
              <a:rPr lang="ru-RU" dirty="0"/>
              <a:t>Как влияет на здоровье употребление алкогольных напитков? (Расширение сосудов, красный нос, болезни печени, желудка, плохая память)</a:t>
            </a:r>
          </a:p>
          <a:p>
            <a:r>
              <a:rPr lang="ru-RU" dirty="0"/>
              <a:t>Как часто и зачем нужно мыть голову? (Что бы волосы были чистыми, не заводились вши, мыть один раз в 5-6 дней).</a:t>
            </a:r>
          </a:p>
          <a:p>
            <a:r>
              <a:rPr lang="ru-RU" dirty="0"/>
              <a:t>Почему нельзя грызть ногти? (Под ногтями находятся возбудители различных болезней, яйца гельминтов).</a:t>
            </a:r>
          </a:p>
          <a:p>
            <a:r>
              <a:rPr lang="ru-RU" dirty="0"/>
              <a:t>К чему может привести привычка брать в рот несъедобные предметы? (Можно проглотить предмет, проколоть небо или щеку, заразиться болезнями)</a:t>
            </a:r>
          </a:p>
          <a:p>
            <a:r>
              <a:rPr lang="ru-RU" dirty="0"/>
              <a:t>Почему нельзя меняться одеждой и обувью, одевать чужие головные уборы? (можно заразиться кожными инфекционными заболеваниями)</a:t>
            </a:r>
          </a:p>
          <a:p>
            <a:r>
              <a:rPr lang="ru-RU" dirty="0"/>
              <a:t>Почему нельзя часами смотреть телевизор и сидеть за компьютером? (Ухудшиться зрение)</a:t>
            </a:r>
          </a:p>
        </p:txBody>
      </p:sp>
    </p:spTree>
    <p:extLst>
      <p:ext uri="{BB962C8B-B14F-4D97-AF65-F5344CB8AC3E}">
        <p14:creationId xmlns:p14="http://schemas.microsoft.com/office/powerpoint/2010/main" val="217630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Кодекс здоровья: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Не </a:t>
            </a:r>
            <a:r>
              <a:rPr lang="ru-RU" dirty="0"/>
              <a:t>курить, не употреблять алкогольные напитки.</a:t>
            </a:r>
          </a:p>
          <a:p>
            <a:pPr lvl="0"/>
            <a:r>
              <a:rPr lang="ru-RU" dirty="0"/>
              <a:t>Заниматься спортом.</a:t>
            </a:r>
          </a:p>
          <a:p>
            <a:pPr lvl="0"/>
            <a:r>
              <a:rPr lang="ru-RU" dirty="0"/>
              <a:t>Почаще есть рыбу, овощи, фрукты.</a:t>
            </a:r>
          </a:p>
          <a:p>
            <a:pPr lvl="0"/>
            <a:r>
              <a:rPr lang="ru-RU" dirty="0"/>
              <a:t>Дышать свежим воздухом.</a:t>
            </a:r>
          </a:p>
          <a:p>
            <a:pPr lvl="0"/>
            <a:r>
              <a:rPr lang="ru-RU" dirty="0"/>
              <a:t>Пить воду, молоко, соки, чай.</a:t>
            </a:r>
          </a:p>
          <a:p>
            <a:pPr lvl="0"/>
            <a:r>
              <a:rPr lang="ru-RU" dirty="0"/>
              <a:t>Как можно больше ходить.</a:t>
            </a:r>
          </a:p>
          <a:p>
            <a:pPr lvl="0"/>
            <a:r>
              <a:rPr lang="ru-RU" dirty="0"/>
              <a:t>Спать достаточно.</a:t>
            </a:r>
          </a:p>
          <a:p>
            <a:pPr lvl="0"/>
            <a:r>
              <a:rPr lang="ru-RU" dirty="0"/>
              <a:t>Проявлять доброжелательность.</a:t>
            </a:r>
          </a:p>
          <a:p>
            <a:pPr lvl="0"/>
            <a:r>
              <a:rPr lang="ru-RU" dirty="0"/>
              <a:t>Чаще улыбаться.</a:t>
            </a:r>
          </a:p>
          <a:p>
            <a:pPr lvl="0"/>
            <a:r>
              <a:rPr lang="ru-RU" dirty="0"/>
              <a:t>Любить жизнь.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990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022" y="585350"/>
            <a:ext cx="8106031" cy="562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Метафора: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Когда-то, давным-давно,  в одной восточной стране, вблизи большого шумного города жил уважаемый всеми мудрец. Люди очень часто обращались  к нему за советом по самым сложным вопросам, и он всегда помогал им решать их проблемы. Мудрец был очень умным и добрым: он никому не отказывал в помощи.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вот, однажды в городе появился честолюбивый молодой человек, который хотел прославиться своими способностями. Он решил оказывать содействие в решении различных проблем жителям большого города. Но почему-то люди не шли к нему, а продолжали ходить за советом к старому мудрецу.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Молодой человек решил доказать всем, что мудрец не такой уж и умный, что он не все знает на этом свете. И он придумал для него такое испытание: «Я поймаю бабочку и зажму ее в кулаке, подойду к мудрецу и спрошу его, что у меня в руке? Если он ответит правильно, тогда я спрошу: какая она – мертвая или живая? Если он скажет – живая, тогда я незаметно сожму кулак и задавлю бабочку, а если он скажет –  мертвая, то я отпущу ее, и она улетит, и все подумают, что я умнее старого мудреца и станут почитать меня больше, чем его».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Молодой человек созвал жителей города, и они отправились к мудрецу. Подойдя к жилищу мудреца, он показал зажатую в кулаке бабочку и спросил: «Знаешь ли ты, что у меня в руке?»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«Бабочка» – спокойно ответил мудрец.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 какая она, мертвая или живая» – спросил молодой человек.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«Все в твоих руках» – ответил </a:t>
            </a:r>
            <a:r>
              <a:rPr lang="ru-RU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мудрец</a:t>
            </a:r>
            <a:r>
              <a:rPr lang="ru-RU" sz="16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5134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430</Words>
  <Application>Microsoft Office PowerPoint</Application>
  <PresentationFormat>Широкоэкранный</PresentationFormat>
  <Paragraphs>74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Грань</vt:lpstr>
      <vt:lpstr>Классный час «Здоровье –твое богатство. </vt:lpstr>
      <vt:lpstr>Что может повлиять на состояние здоровья? </vt:lpstr>
      <vt:lpstr>Игра - Пословицы </vt:lpstr>
      <vt:lpstr>Что же мешает быть здоровым?</vt:lpstr>
      <vt:lpstr>КОНКУРС ПОСЛОВИЦ </vt:lpstr>
      <vt:lpstr>Ответьте на вопросы:</vt:lpstr>
      <vt:lpstr>Ознакомьтесь:</vt:lpstr>
      <vt:lpstr>Кодекс здоровья: </vt:lpstr>
      <vt:lpstr>Презентация PowerPoint</vt:lpstr>
      <vt:lpstr>– И я говорю вам: Все в ваших руках! Сделайте  правильный выбор!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«Здоровье –твое богатство.</dc:title>
  <dc:creator>user</dc:creator>
  <cp:lastModifiedBy>kakoloko@mail.ru</cp:lastModifiedBy>
  <cp:revision>17</cp:revision>
  <dcterms:created xsi:type="dcterms:W3CDTF">2018-09-06T03:27:26Z</dcterms:created>
  <dcterms:modified xsi:type="dcterms:W3CDTF">2020-10-26T14:14:33Z</dcterms:modified>
</cp:coreProperties>
</file>