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25" r:id="rId2"/>
    <p:sldId id="626" r:id="rId3"/>
    <p:sldId id="628" r:id="rId4"/>
    <p:sldId id="630" r:id="rId5"/>
    <p:sldId id="631" r:id="rId6"/>
    <p:sldId id="632" r:id="rId7"/>
    <p:sldId id="634" r:id="rId8"/>
    <p:sldId id="633" r:id="rId9"/>
    <p:sldId id="635" r:id="rId10"/>
    <p:sldId id="636" r:id="rId11"/>
    <p:sldId id="63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9A3E29-9665-4658-BB30-8241AE898657}">
          <p14:sldIdLst>
            <p14:sldId id="625"/>
            <p14:sldId id="626"/>
            <p14:sldId id="628"/>
            <p14:sldId id="630"/>
            <p14:sldId id="631"/>
            <p14:sldId id="632"/>
            <p14:sldId id="634"/>
            <p14:sldId id="633"/>
            <p14:sldId id="635"/>
            <p14:sldId id="636"/>
            <p14:sldId id="6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_02.jpg">
            <a:extLst>
              <a:ext uri="{FF2B5EF4-FFF2-40B4-BE49-F238E27FC236}">
                <a16:creationId xmlns:a16="http://schemas.microsoft.com/office/drawing/2014/main" id="{285C450F-A214-434F-BE61-0E4D77163CB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38816" y="0"/>
            <a:ext cx="97536" cy="6858000"/>
          </a:xfrm>
          <a:prstGeom prst="rect">
            <a:avLst/>
          </a:prstGeom>
        </p:spPr>
      </p:pic>
      <p:pic>
        <p:nvPicPr>
          <p:cNvPr id="5" name="Picture 6" descr="1_05.jpg">
            <a:extLst>
              <a:ext uri="{FF2B5EF4-FFF2-40B4-BE49-F238E27FC236}">
                <a16:creationId xmlns:a16="http://schemas.microsoft.com/office/drawing/2014/main" id="{01B5E3DD-0BDA-4D24-8E37-B5C7A02F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0"/>
            <a:ext cx="177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>
            <a:extLst>
              <a:ext uri="{FF2B5EF4-FFF2-40B4-BE49-F238E27FC236}">
                <a16:creationId xmlns:a16="http://schemas.microsoft.com/office/drawing/2014/main" id="{575A76DC-D914-4F1F-90E7-01DEC1AD42E1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2727"/>
            <a:chExt cx="9144000" cy="228600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BBBAA5B-FA67-4185-96CF-F61BB8A079CD}"/>
                </a:ext>
              </a:extLst>
            </p:cNvPr>
            <p:cNvSpPr/>
            <p:nvPr/>
          </p:nvSpPr>
          <p:spPr>
            <a:xfrm>
              <a:off x="7813675" y="6582727"/>
              <a:ext cx="1330325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D7BC68C7-EA70-4C9C-8B05-21F464DA9D4C}"/>
                </a:ext>
              </a:extLst>
            </p:cNvPr>
            <p:cNvSpPr/>
            <p:nvPr/>
          </p:nvSpPr>
          <p:spPr>
            <a:xfrm>
              <a:off x="6134100" y="6582727"/>
              <a:ext cx="1609725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23145F-DEBE-4652-9014-77F09530D2B2}"/>
                </a:ext>
              </a:extLst>
            </p:cNvPr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2"/>
            <a:ext cx="9042400" cy="1069975"/>
          </a:xfrm>
        </p:spPr>
        <p:txBody>
          <a:bodyPr bIns="0" anchor="b">
            <a:noAutofit/>
          </a:bodyPr>
          <a:lstStyle>
            <a:lvl1pPr>
              <a:defRPr sz="4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9042400" cy="762000"/>
          </a:xfrm>
        </p:spPr>
        <p:txBody>
          <a:bodyPr t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18">
            <a:extLst>
              <a:ext uri="{FF2B5EF4-FFF2-40B4-BE49-F238E27FC236}">
                <a16:creationId xmlns:a16="http://schemas.microsoft.com/office/drawing/2014/main" id="{A2F81E28-1C62-4B19-A5D2-BC38F964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0400" y="6610351"/>
            <a:ext cx="203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FB71-1044-4CEB-BA80-614BF6F38500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558667EF-AB1C-456C-A45C-9E4314144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66401" y="6610351"/>
            <a:ext cx="1598084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2EC6-2466-41E7-B7CA-E053FC53D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C2CA65C7-7A70-43D4-B48A-E12772905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610351"/>
            <a:ext cx="746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52271"/>
      </p:ext>
    </p:extLst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C1D63D00-25AC-49CC-9844-D3FA72D322D4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01CCCD56-9F70-46C5-AAD7-556CCF0FE188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5E2F662E-A90F-41E1-AC69-6A119A4E505E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03AC0341-C535-4C9D-A70F-061BCF085D33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0" descr="bar_06.png">
            <a:extLst>
              <a:ext uri="{FF2B5EF4-FFF2-40B4-BE49-F238E27FC236}">
                <a16:creationId xmlns:a16="http://schemas.microsoft.com/office/drawing/2014/main" id="{DFA0334A-E0E0-4255-9C39-92122D2C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pic>
        <p:nvPicPr>
          <p:cNvPr id="9" name="Picture 13" descr="2_01.jpg">
            <a:extLst>
              <a:ext uri="{FF2B5EF4-FFF2-40B4-BE49-F238E27FC236}">
                <a16:creationId xmlns:a16="http://schemas.microsoft.com/office/drawing/2014/main" id="{FBE5ACAD-E9C9-4D4B-8BAB-90CB5CC9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21">
            <a:extLst>
              <a:ext uri="{FF2B5EF4-FFF2-40B4-BE49-F238E27FC236}">
                <a16:creationId xmlns:a16="http://schemas.microsoft.com/office/drawing/2014/main" id="{E8001484-D3F3-49EC-823F-991E6CD4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AA4A-EEFB-47EC-AD67-013F32553910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606F3BEA-5C88-4C6F-89AA-7C9108022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8C8B-2F07-4841-85D4-F4ABCE54B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3E2675A2-511B-4983-BE11-C96978F16B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17997"/>
      </p:ext>
    </p:extLst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133D4A1B-CA02-4DEF-91CC-64041192AE75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8EF8E0DF-5E02-4C3B-ADBE-B2E094BE6B77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903C0188-2460-4041-AA81-505D04A36552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C42A9462-3C4E-4D91-91AF-165241D5F70F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0" descr="bar_06.png">
            <a:extLst>
              <a:ext uri="{FF2B5EF4-FFF2-40B4-BE49-F238E27FC236}">
                <a16:creationId xmlns:a16="http://schemas.microsoft.com/office/drawing/2014/main" id="{23CB192D-9C96-40FB-9642-4D42656679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pic>
        <p:nvPicPr>
          <p:cNvPr id="9" name="Picture 13" descr="2_01.jpg">
            <a:extLst>
              <a:ext uri="{FF2B5EF4-FFF2-40B4-BE49-F238E27FC236}">
                <a16:creationId xmlns:a16="http://schemas.microsoft.com/office/drawing/2014/main" id="{EFB966DA-7BC1-47D0-BFDD-268EDAFE2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9086"/>
            <a:ext cx="2743200" cy="55370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5216"/>
            <a:ext cx="8026400" cy="55412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21">
            <a:extLst>
              <a:ext uri="{FF2B5EF4-FFF2-40B4-BE49-F238E27FC236}">
                <a16:creationId xmlns:a16="http://schemas.microsoft.com/office/drawing/2014/main" id="{4923A95F-F2B7-4930-9304-80B0C3FF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61D9-F38E-4A30-872B-AF50967885DD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65EB986C-4457-47C4-A2E2-C38095570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12D6-66B0-4A6D-A5F1-58F39E2861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650538A0-D52C-4A0A-ACCE-9A46A4AC65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61863"/>
      </p:ext>
    </p:extLst>
  </p:cSld>
  <p:clrMapOvr>
    <a:masterClrMapping/>
  </p:clrMapOvr>
  <p:transition spd="slow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D4B31-AC9E-4112-A04B-1671208C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77F7-2E0F-4268-93D6-FAA6FD1ECBBC}" type="datetimeFigureOut">
              <a:rPr lang="es-ES"/>
              <a:pPr>
                <a:defRPr/>
              </a:pPr>
              <a:t>30/09/2022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B8E3C-DD6B-48DB-8877-2D764149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7C8B8-15AE-4F8D-AD2F-1CEC0791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C442-C484-4CE2-9267-4C8DCB50880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837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9D181011-61A6-443A-B4CC-760372D0A7CF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6E8F6EC5-C798-4064-9FE8-7B65AF81F474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C782C78A-C43F-40EC-8043-9F59FD5E8822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33">
              <a:extLst>
                <a:ext uri="{FF2B5EF4-FFF2-40B4-BE49-F238E27FC236}">
                  <a16:creationId xmlns:a16="http://schemas.microsoft.com/office/drawing/2014/main" id="{A0E5F3F3-3037-4126-93BC-5F385021FE28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2" descr="bar_06.png">
            <a:extLst>
              <a:ext uri="{FF2B5EF4-FFF2-40B4-BE49-F238E27FC236}">
                <a16:creationId xmlns:a16="http://schemas.microsoft.com/office/drawing/2014/main" id="{D20272EF-4DFA-43E6-A265-98180553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pic>
        <p:nvPicPr>
          <p:cNvPr id="9" name="Picture 9" descr="2_01.jpg">
            <a:extLst>
              <a:ext uri="{FF2B5EF4-FFF2-40B4-BE49-F238E27FC236}">
                <a16:creationId xmlns:a16="http://schemas.microsoft.com/office/drawing/2014/main" id="{E8EB58A8-9595-4887-A7B1-4F498F84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16">
            <a:extLst>
              <a:ext uri="{FF2B5EF4-FFF2-40B4-BE49-F238E27FC236}">
                <a16:creationId xmlns:a16="http://schemas.microsoft.com/office/drawing/2014/main" id="{EACF3A0C-D2B3-481B-B797-9A88C02C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414A-1E2B-47A0-9F4C-404BB436D4E4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ED244A5-744F-44B4-891D-E1F175772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E8D2-073D-4114-A8F9-F51F75B5B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Footer Placeholder 19">
            <a:extLst>
              <a:ext uri="{FF2B5EF4-FFF2-40B4-BE49-F238E27FC236}">
                <a16:creationId xmlns:a16="http://schemas.microsoft.com/office/drawing/2014/main" id="{BB4589C4-DC24-4A9E-A04B-31738391B7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6073"/>
      </p:ext>
    </p:extLst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>
            <a:extLst>
              <a:ext uri="{FF2B5EF4-FFF2-40B4-BE49-F238E27FC236}">
                <a16:creationId xmlns:a16="http://schemas.microsoft.com/office/drawing/2014/main" id="{44E0EB14-60EB-49EA-A3CE-61E1579F8EFF}"/>
              </a:ext>
            </a:extLst>
          </p:cNvPr>
          <p:cNvGrpSpPr>
            <a:grpSpLocks/>
          </p:cNvGrpSpPr>
          <p:nvPr/>
        </p:nvGrpSpPr>
        <p:grpSpPr bwMode="auto">
          <a:xfrm>
            <a:off x="1917701" y="6629400"/>
            <a:ext cx="10274300" cy="228600"/>
            <a:chOff x="1438274" y="6629400"/>
            <a:chExt cx="7705726" cy="228600"/>
          </a:xfrm>
        </p:grpSpPr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7660FA80-FBDA-48C4-A410-F83192575120}"/>
                </a:ext>
              </a:extLst>
            </p:cNvPr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FB2305FF-4434-4579-AEC4-3960A2AA6B93}"/>
                </a:ext>
              </a:extLst>
            </p:cNvPr>
            <p:cNvSpPr/>
            <p:nvPr/>
          </p:nvSpPr>
          <p:spPr>
            <a:xfrm>
              <a:off x="7142163" y="662940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8CA1ABED-4DA6-4599-A6F8-51F067433AFE}"/>
                </a:ext>
              </a:extLst>
            </p:cNvPr>
            <p:cNvSpPr/>
            <p:nvPr/>
          </p:nvSpPr>
          <p:spPr>
            <a:xfrm>
              <a:off x="1438274" y="6629400"/>
              <a:ext cx="5664201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9" descr="9_01.jpg">
            <a:extLst>
              <a:ext uri="{FF2B5EF4-FFF2-40B4-BE49-F238E27FC236}">
                <a16:creationId xmlns:a16="http://schemas.microsoft.com/office/drawing/2014/main" id="{D5AFF7EA-20E5-4D9F-907A-29317CFE6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18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vert_bar_02.png">
            <a:extLst>
              <a:ext uri="{FF2B5EF4-FFF2-40B4-BE49-F238E27FC236}">
                <a16:creationId xmlns:a16="http://schemas.microsoft.com/office/drawing/2014/main" id="{E45A9D73-7ED0-4044-BCA2-389C81E6195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6608" y="0"/>
            <a:ext cx="97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2" y="5245102"/>
            <a:ext cx="92455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802" y="4114801"/>
            <a:ext cx="92455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23">
            <a:extLst>
              <a:ext uri="{FF2B5EF4-FFF2-40B4-BE49-F238E27FC236}">
                <a16:creationId xmlns:a16="http://schemas.microsoft.com/office/drawing/2014/main" id="{42FEE94D-3DBD-44D2-A52D-BB148D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0400" y="6610352"/>
            <a:ext cx="2032000" cy="2476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8AA2-BC86-4CCD-B49C-C7B96C1D8001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1" name="Slide Number Placeholder 24">
            <a:extLst>
              <a:ext uri="{FF2B5EF4-FFF2-40B4-BE49-F238E27FC236}">
                <a16:creationId xmlns:a16="http://schemas.microsoft.com/office/drawing/2014/main" id="{5178BF10-DD2F-469D-BD75-1ADCED9C0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6484" y="6610352"/>
            <a:ext cx="508000" cy="2476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C3AF-149B-4764-B4DE-973372BABB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Footer Placeholder 25">
            <a:extLst>
              <a:ext uri="{FF2B5EF4-FFF2-40B4-BE49-F238E27FC236}">
                <a16:creationId xmlns:a16="http://schemas.microsoft.com/office/drawing/2014/main" id="{2BA82F1D-D5C3-4E53-B69F-EC08B80EE5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32000" y="6610352"/>
            <a:ext cx="7416800" cy="2476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56877"/>
      </p:ext>
    </p:extLst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bar_06.png">
            <a:extLst>
              <a:ext uri="{FF2B5EF4-FFF2-40B4-BE49-F238E27FC236}">
                <a16:creationId xmlns:a16="http://schemas.microsoft.com/office/drawing/2014/main" id="{E1DC3A30-7418-40DC-BB3C-329DE02C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pic>
        <p:nvPicPr>
          <p:cNvPr id="6" name="Picture 11" descr="3_01.jpg">
            <a:extLst>
              <a:ext uri="{FF2B5EF4-FFF2-40B4-BE49-F238E27FC236}">
                <a16:creationId xmlns:a16="http://schemas.microsoft.com/office/drawing/2014/main" id="{8D40DBF8-1F6B-41E0-AF74-6A89C06D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4">
            <a:extLst>
              <a:ext uri="{FF2B5EF4-FFF2-40B4-BE49-F238E27FC236}">
                <a16:creationId xmlns:a16="http://schemas.microsoft.com/office/drawing/2014/main" id="{B010B650-B409-4EF5-B776-345C12DE7C62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0353A211-0C70-4C45-9DF7-C9D7CEC7BCF1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B7AD97E2-DAAE-4000-B894-9BC85E588919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B4B1CB7E-68F8-43BD-831A-E46A7E6F9237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D2DC17F3-0416-43D3-848F-726F71B849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1BF6-3442-4748-86D1-DDD1C1F08AF4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17B383BD-4F47-4C99-BD2E-1C2639A246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8DA8-3F6F-4829-8460-B76335DAA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" name="Footer Placeholder 21">
            <a:extLst>
              <a:ext uri="{FF2B5EF4-FFF2-40B4-BE49-F238E27FC236}">
                <a16:creationId xmlns:a16="http://schemas.microsoft.com/office/drawing/2014/main" id="{4CFA830F-E931-4F66-8B48-26188E7286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35908"/>
      </p:ext>
    </p:extLst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4_01.jpg">
            <a:extLst>
              <a:ext uri="{FF2B5EF4-FFF2-40B4-BE49-F238E27FC236}">
                <a16:creationId xmlns:a16="http://schemas.microsoft.com/office/drawing/2014/main" id="{39A4023E-7D29-4B76-A52D-B65A53B84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ar_06.png">
            <a:extLst>
              <a:ext uri="{FF2B5EF4-FFF2-40B4-BE49-F238E27FC236}">
                <a16:creationId xmlns:a16="http://schemas.microsoft.com/office/drawing/2014/main" id="{B8260356-AC96-4F20-8E5E-F2AC5CE8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grpSp>
        <p:nvGrpSpPr>
          <p:cNvPr id="9" name="Group 17">
            <a:extLst>
              <a:ext uri="{FF2B5EF4-FFF2-40B4-BE49-F238E27FC236}">
                <a16:creationId xmlns:a16="http://schemas.microsoft.com/office/drawing/2014/main" id="{B2379304-C154-495A-8B3C-C4E5B0C94199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09494BF2-CD86-4A25-BF4E-9BA565BB7A68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B99637E5-3DE8-4278-B036-D4E24C239109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CC3C5E56-689C-41C6-BB0E-54C067272B3A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5386917" cy="41116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6197600" y="1981200"/>
            <a:ext cx="5386917" cy="41116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53848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6197600" y="2438400"/>
            <a:ext cx="53848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5211F780-D1E0-46C2-9031-B4CC0C97AC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CAD7-60D0-4144-A642-BC6D33170039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4" name="Slide Number Placeholder 23">
            <a:extLst>
              <a:ext uri="{FF2B5EF4-FFF2-40B4-BE49-F238E27FC236}">
                <a16:creationId xmlns:a16="http://schemas.microsoft.com/office/drawing/2014/main" id="{CDD37032-8159-48AD-AEE4-12EC941BE5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5D9F-D376-44F0-B314-965D3FB0C5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Footer Placeholder 24">
            <a:extLst>
              <a:ext uri="{FF2B5EF4-FFF2-40B4-BE49-F238E27FC236}">
                <a16:creationId xmlns:a16="http://schemas.microsoft.com/office/drawing/2014/main" id="{63E9BE24-5EB7-4ADB-BF03-B3D3B29AD5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54873"/>
      </p:ext>
    </p:extLst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2_01.jpg">
            <a:extLst>
              <a:ext uri="{FF2B5EF4-FFF2-40B4-BE49-F238E27FC236}">
                <a16:creationId xmlns:a16="http://schemas.microsoft.com/office/drawing/2014/main" id="{0B55C6AA-32D9-40E9-96D4-BEAEF4AC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ar_06.png">
            <a:extLst>
              <a:ext uri="{FF2B5EF4-FFF2-40B4-BE49-F238E27FC236}">
                <a16:creationId xmlns:a16="http://schemas.microsoft.com/office/drawing/2014/main" id="{BA457C68-C334-45E4-AE90-D88BB2D6A5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id="{769EF7F2-3424-44F6-940B-1A068B74EFC7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620E14BB-7F6C-43DA-96A0-8596E2339BE0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CB01696-E0DB-4C76-AA75-26CA519FDC7C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18893EF-0E21-4B42-B4D6-6B9787C7684F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15">
            <a:extLst>
              <a:ext uri="{FF2B5EF4-FFF2-40B4-BE49-F238E27FC236}">
                <a16:creationId xmlns:a16="http://schemas.microsoft.com/office/drawing/2014/main" id="{329E00A9-7679-4133-9736-B0ABC866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37EC-E7A2-4367-B162-4CAA3B88929B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FDA3A4D6-567B-4FCB-B9E0-33AC5D62D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25E5-C6F7-4568-B0C1-E14D8E224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Footer Placeholder 17">
            <a:extLst>
              <a:ext uri="{FF2B5EF4-FFF2-40B4-BE49-F238E27FC236}">
                <a16:creationId xmlns:a16="http://schemas.microsoft.com/office/drawing/2014/main" id="{3054F2C5-6B7C-4387-98EC-D93234E08B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91228"/>
      </p:ext>
    </p:extLst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063E56B8-DE16-40AB-8F99-31B84DFD875B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885432BC-F659-4E4F-9490-CCBE6932B001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7A7C453B-7683-4377-A317-AE917C03D31E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933084CE-2F97-4FD4-BC7F-9EE61CB38937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59C937A5-E574-4005-A8CD-CEE2604C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B585-3316-4341-8EDA-4CC7F955E072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791B3F9A-D066-421C-BACE-77F74985E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D7CF-5C65-4F2B-BCA1-5E92CC0C5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DB88B5E-78EF-4ABF-A1AA-43319A88FC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04021"/>
      </p:ext>
    </p:extLst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3_01.jpg">
            <a:extLst>
              <a:ext uri="{FF2B5EF4-FFF2-40B4-BE49-F238E27FC236}">
                <a16:creationId xmlns:a16="http://schemas.microsoft.com/office/drawing/2014/main" id="{F819C812-ED3F-42DA-8BF1-851E24117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bar_06.png">
            <a:extLst>
              <a:ext uri="{FF2B5EF4-FFF2-40B4-BE49-F238E27FC236}">
                <a16:creationId xmlns:a16="http://schemas.microsoft.com/office/drawing/2014/main" id="{2575CA6D-E72D-4E3E-B172-84F6920C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grpSp>
        <p:nvGrpSpPr>
          <p:cNvPr id="7" name="Group 15">
            <a:extLst>
              <a:ext uri="{FF2B5EF4-FFF2-40B4-BE49-F238E27FC236}">
                <a16:creationId xmlns:a16="http://schemas.microsoft.com/office/drawing/2014/main" id="{FB2AB451-830F-4EF2-B899-3DEAC3C209A3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B33D3AE3-3D00-4DE7-A123-669A486232AE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54F80527-4C68-4DF3-9BF1-297125F00814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8163F64D-71C6-4444-9CA4-E062A80B7086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609600" y="1524000"/>
            <a:ext cx="4470400" cy="9144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892800" y="1524000"/>
            <a:ext cx="5689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1" y="2514599"/>
            <a:ext cx="44704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63099AEC-83F3-47DC-9294-809C7655AC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CEBD5-E35D-49F0-A467-D74609C9C8D9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96185EFA-77AA-4093-A7D1-C37D79E08D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8C82-02C6-47C2-8E68-7F7D30FDDA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Footer Placeholder 21">
            <a:extLst>
              <a:ext uri="{FF2B5EF4-FFF2-40B4-BE49-F238E27FC236}">
                <a16:creationId xmlns:a16="http://schemas.microsoft.com/office/drawing/2014/main" id="{F2306B18-994C-41EF-98C4-CB24A60A2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40738"/>
      </p:ext>
    </p:extLst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>
            <a:extLst>
              <a:ext uri="{FF2B5EF4-FFF2-40B4-BE49-F238E27FC236}">
                <a16:creationId xmlns:a16="http://schemas.microsoft.com/office/drawing/2014/main" id="{B6B9AFD7-97F9-4C7F-BA5A-910A80ABF62F}"/>
              </a:ext>
            </a:extLst>
          </p:cNvPr>
          <p:cNvGrpSpPr>
            <a:grpSpLocks/>
          </p:cNvGrpSpPr>
          <p:nvPr/>
        </p:nvGrpSpPr>
        <p:grpSpPr bwMode="auto">
          <a:xfrm>
            <a:off x="0" y="6631517"/>
            <a:ext cx="12192000" cy="228600"/>
            <a:chOff x="0" y="6583680"/>
            <a:chExt cx="9144000" cy="22860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C8FB25B1-6B29-4808-8781-F68EEF05C6E7}"/>
                </a:ext>
              </a:extLst>
            </p:cNvPr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CD88AE69-311C-40EE-A87D-FBCF0AE39887}"/>
                </a:ext>
              </a:extLst>
            </p:cNvPr>
            <p:cNvSpPr/>
            <p:nvPr/>
          </p:nvSpPr>
          <p:spPr>
            <a:xfrm>
              <a:off x="7142163" y="6583680"/>
              <a:ext cx="1582737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0547D3E2-B29D-4DED-A734-ED27AF44C9A3}"/>
                </a:ext>
              </a:extLst>
            </p:cNvPr>
            <p:cNvSpPr/>
            <p:nvPr/>
          </p:nvSpPr>
          <p:spPr>
            <a:xfrm>
              <a:off x="0" y="6583680"/>
              <a:ext cx="710247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7" descr="4_01.jpg">
            <a:extLst>
              <a:ext uri="{FF2B5EF4-FFF2-40B4-BE49-F238E27FC236}">
                <a16:creationId xmlns:a16="http://schemas.microsoft.com/office/drawing/2014/main" id="{7BECEC7D-CCD1-4020-A7FB-3A3A0CDB9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bar_06.png">
            <a:extLst>
              <a:ext uri="{FF2B5EF4-FFF2-40B4-BE49-F238E27FC236}">
                <a16:creationId xmlns:a16="http://schemas.microsoft.com/office/drawing/2014/main" id="{85EC7F4D-498F-4DA3-A101-1EA8682C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1"/>
            <a:ext cx="12192000" cy="53340"/>
          </a:xfrm>
          <a:prstGeom prst="rect">
            <a:avLst/>
          </a:prstGeom>
        </p:spPr>
      </p:pic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8F4FE268-DECB-4BA2-8B76-F00A727E1ED7}"/>
              </a:ext>
            </a:extLst>
          </p:cNvPr>
          <p:cNvCxnSpPr/>
          <p:nvPr/>
        </p:nvCxnSpPr>
        <p:spPr>
          <a:xfrm>
            <a:off x="5892800" y="1524000"/>
            <a:ext cx="5689600" cy="2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6A8FECAA-1FA0-4D9F-AAC1-694B9FA56561}"/>
              </a:ext>
            </a:extLst>
          </p:cNvPr>
          <p:cNvCxnSpPr/>
          <p:nvPr/>
        </p:nvCxnSpPr>
        <p:spPr>
          <a:xfrm>
            <a:off x="5892800" y="5636685"/>
            <a:ext cx="5689600" cy="2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7048"/>
            <a:ext cx="4474464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00928" y="1554480"/>
            <a:ext cx="5693664" cy="4059936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14600"/>
            <a:ext cx="4474464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2CB8298-4822-45E0-8DA7-B98ED31C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797E-2844-4C0F-A351-3E33B433DC1B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568FBEA-5125-4A66-8699-87F00AE1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278202B-4DBB-4E50-95CF-4F026C24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41EB-70C6-4B8F-8DBF-4DE748985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859965"/>
      </p:ext>
    </p:extLst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16423C-CA11-4C38-AD07-7BA96C42F7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8195" name="Title Placeholder 1">
            <a:extLst>
              <a:ext uri="{FF2B5EF4-FFF2-40B4-BE49-F238E27FC236}">
                <a16:creationId xmlns:a16="http://schemas.microsoft.com/office/drawing/2014/main" id="{657994C1-C059-4CED-BD29-71B55D2D82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9906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8196" name="Text Placeholder 2">
            <a:extLst>
              <a:ext uri="{FF2B5EF4-FFF2-40B4-BE49-F238E27FC236}">
                <a16:creationId xmlns:a16="http://schemas.microsoft.com/office/drawing/2014/main" id="{25D46B64-4E2C-425F-9D24-9ACB52EFE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1"/>
            <a:ext cx="10972800" cy="414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F9D99-3B3F-4C99-8C3C-DB44030EC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0400" y="6610351"/>
            <a:ext cx="20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kern="0" baseline="0">
                <a:solidFill>
                  <a:prstClr val="black"/>
                </a:solidFill>
                <a:latin typeface="+mn-lt"/>
                <a:ea typeface="+mj-ea"/>
                <a:cs typeface="+mn-cs"/>
              </a:defRPr>
            </a:lvl1pPr>
          </a:lstStyle>
          <a:p>
            <a:pPr>
              <a:defRPr/>
            </a:pPr>
            <a:fld id="{8BCDF349-7A93-4396-9D99-780591D36645}" type="datetimeFigureOut">
              <a:rPr lang="ru-RU"/>
              <a:pPr>
                <a:defRPr/>
              </a:pPr>
              <a:t>30.09.2022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A4C6-6CC0-4DFC-A3FD-44CFA7EDA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610351"/>
            <a:ext cx="883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kern="0" baseline="0">
                <a:solidFill>
                  <a:prstClr val="black"/>
                </a:solidFill>
                <a:latin typeface="+mn-lt"/>
                <a:ea typeface="+mj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D1F7-262F-4537-B78C-A563CCC4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6484" y="6610351"/>
            <a:ext cx="508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2CBA5B-F79F-4549-AFCB-3CCE248C7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ts val="600"/>
        </a:spcAft>
        <a:buClr>
          <a:srgbClr val="7F7F7F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ts val="600"/>
        </a:spcAft>
        <a:buFont typeface="Wingdings" panose="05000000000000000000" pitchFamily="2" charset="2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ts val="600"/>
        </a:spcAft>
        <a:buClr>
          <a:srgbClr val="7F7F7F"/>
        </a:buClr>
        <a:buFont typeface="Wingdings" panose="05000000000000000000" pitchFamily="2" charset="2"/>
        <a:defRPr sz="1333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ts val="600"/>
        </a:spcAft>
        <a:buClr>
          <a:srgbClr val="7F7F7F"/>
        </a:buClr>
        <a:buFont typeface="Wingdings" panose="05000000000000000000" pitchFamily="2" charset="2"/>
        <a:defRPr sz="1333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6D5EEC-532D-42C9-B034-950EEE993EE0}"/>
              </a:ext>
            </a:extLst>
          </p:cNvPr>
          <p:cNvSpPr txBox="1"/>
          <p:nvPr/>
        </p:nvSpPr>
        <p:spPr>
          <a:xfrm>
            <a:off x="188656" y="1446355"/>
            <a:ext cx="118146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СТАЖИРОВОЧНАЯ  ПЛОЩАДКА</a:t>
            </a:r>
            <a:endParaRPr 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психо-эмоционального выгорания педагогов»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4AA81-62D8-4F61-919D-17CDE2A57D9A}"/>
              </a:ext>
            </a:extLst>
          </p:cNvPr>
          <p:cNvSpPr txBox="1"/>
          <p:nvPr/>
        </p:nvSpPr>
        <p:spPr>
          <a:xfrm>
            <a:off x="3451860" y="5704385"/>
            <a:ext cx="609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ДУБНА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 2022 -  май 2023 года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ложение о стажировочной площадке">
            <a:extLst>
              <a:ext uri="{FF2B5EF4-FFF2-40B4-BE49-F238E27FC236}">
                <a16:creationId xmlns:a16="http://schemas.microsoft.com/office/drawing/2014/main" id="{80C9AC6D-039E-4D8C-A9CF-2A4C13DC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5" y="4770340"/>
            <a:ext cx="2190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FA41B5-A7E8-4B1B-8DB1-FB8B0E10F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" y="205572"/>
            <a:ext cx="11771428" cy="757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A577F8-45A5-4D0B-832D-C628CED6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18604"/>
            <a:ext cx="11771428" cy="757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2292A-D38C-4215-8D9F-3E5D2E24CA98}"/>
              </a:ext>
            </a:extLst>
          </p:cNvPr>
          <p:cNvSpPr txBox="1"/>
          <p:nvPr/>
        </p:nvSpPr>
        <p:spPr>
          <a:xfrm>
            <a:off x="4153988" y="851163"/>
            <a:ext cx="78277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Эмоциональное выгорание-это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временное явление, это истощение нервной системы, которое основано на нашем субъективном отношении к ситуации, к окружающему миру.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 это отношение не изменится, эмоциональное истощение и деформация личности будут прогрессировать.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выгорание-это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выработанный личностью механизм психологической защиты в форме полного или частичного исключения эмоций (понижения их энергетики) в ответ на избранные психотравмирующие воздействия.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Эмоциональное выгорание – симптомы, причины и как бороться с  профессиональным истощением">
            <a:extLst>
              <a:ext uri="{FF2B5EF4-FFF2-40B4-BE49-F238E27FC236}">
                <a16:creationId xmlns:a16="http://schemas.microsoft.com/office/drawing/2014/main" id="{C33CC898-2EDE-4C3E-B68D-276468F9F4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Виды профессионального выгорания - Рецепти Аптечних Продажів">
            <a:extLst>
              <a:ext uri="{FF2B5EF4-FFF2-40B4-BE49-F238E27FC236}">
                <a16:creationId xmlns:a16="http://schemas.microsoft.com/office/drawing/2014/main" id="{4BB53417-473C-4CDE-BD8F-C3670D49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025196"/>
            <a:ext cx="3697972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Эмоциональное выгорание | ВКонтакте">
            <a:extLst>
              <a:ext uri="{FF2B5EF4-FFF2-40B4-BE49-F238E27FC236}">
                <a16:creationId xmlns:a16="http://schemas.microsoft.com/office/drawing/2014/main" id="{5EC91A05-87E2-4BEE-9DB3-73C00158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836828"/>
            <a:ext cx="3697972" cy="29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26237"/>
      </p:ext>
    </p:extLst>
  </p:cSld>
  <p:clrMapOvr>
    <a:masterClrMapping/>
  </p:clrMapOvr>
  <p:transition spd="slow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A577F8-45A5-4D0B-832D-C628CED6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18604"/>
            <a:ext cx="11771428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8846"/>
      </p:ext>
    </p:extLst>
  </p:cSld>
  <p:clrMapOvr>
    <a:masterClrMapping/>
  </p:clrMapOvr>
  <p:transition spd="slow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90B832-25EF-41D1-BF5C-64BB4218251A}"/>
              </a:ext>
            </a:extLst>
          </p:cNvPr>
          <p:cNvSpPr txBox="1"/>
          <p:nvPr/>
        </p:nvSpPr>
        <p:spPr>
          <a:xfrm>
            <a:off x="345410" y="1180071"/>
            <a:ext cx="116985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площадка-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форма распространения эффективного опыта функционирования образовательной организации, успешного инновационного опыта с целью повышения профессиональной компетентности руководящих и педагогических работников, осуществляющая повышение квалификации работников образования в форме стажировки в рамках образовательной программы дополнительного профессионального образования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EE345-8EE2-4388-8E6A-E758290AF49D}"/>
              </a:ext>
            </a:extLst>
          </p:cNvPr>
          <p:cNvSpPr txBox="1"/>
          <p:nvPr/>
        </p:nvSpPr>
        <p:spPr>
          <a:xfrm>
            <a:off x="345410" y="4366285"/>
            <a:ext cx="11698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Стажировочная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площадка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-временная структура, организованная на базе</a:t>
            </a:r>
          </a:p>
          <a:p>
            <a:pPr marL="899160" algn="r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			образовательного учреждения и осуществляющая повышение квалификации </a:t>
            </a:r>
          </a:p>
          <a:p>
            <a:pPr marL="899160" algn="r"/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			работников образования в форме стажировки в рамках образовательной</a:t>
            </a:r>
          </a:p>
          <a:p>
            <a:pPr algn="r"/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								программы дополнительного профессионального образования</a:t>
            </a:r>
            <a:endParaRPr lang="ru-RU" sz="2000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57AAC-E409-41D4-AC92-4694E8C40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" y="-47297"/>
            <a:ext cx="11771428" cy="757646"/>
          </a:xfrm>
          <a:prstGeom prst="rect">
            <a:avLst/>
          </a:prstGeom>
        </p:spPr>
      </p:pic>
      <p:pic>
        <p:nvPicPr>
          <p:cNvPr id="21506" name="Picture 2" descr="Положение о стажировочной площадке">
            <a:extLst>
              <a:ext uri="{FF2B5EF4-FFF2-40B4-BE49-F238E27FC236}">
                <a16:creationId xmlns:a16="http://schemas.microsoft.com/office/drawing/2014/main" id="{00309250-8E1B-4F9B-A762-DCA391EC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0" y="4591759"/>
            <a:ext cx="21907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>
            <a:extLst>
              <a:ext uri="{FF2B5EF4-FFF2-40B4-BE49-F238E27FC236}">
                <a16:creationId xmlns:a16="http://schemas.microsoft.com/office/drawing/2014/main" id="{4847DBDD-C09B-4806-95F1-8097708FC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40" y="1223322"/>
            <a:ext cx="3621741" cy="51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>
            <a:extLst>
              <a:ext uri="{FF2B5EF4-FFF2-40B4-BE49-F238E27FC236}">
                <a16:creationId xmlns:a16="http://schemas.microsoft.com/office/drawing/2014/main" id="{EC3552A8-8CFD-46B0-A87E-6A06ED887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7" t="4567" r="1387" b="42371"/>
          <a:stretch/>
        </p:blipFill>
        <p:spPr bwMode="auto">
          <a:xfrm>
            <a:off x="213084" y="860611"/>
            <a:ext cx="6981091" cy="55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FB969-4AAF-4FCA-AD70-3EDCDAE55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" y="0"/>
            <a:ext cx="11771428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C2EC564-663F-4824-A28E-69E31ED3A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10322"/>
              </p:ext>
            </p:extLst>
          </p:nvPr>
        </p:nvGraphicFramePr>
        <p:xfrm>
          <a:off x="-1" y="0"/>
          <a:ext cx="12048565" cy="759662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738283">
                  <a:extLst>
                    <a:ext uri="{9D8B030D-6E8A-4147-A177-3AD203B41FA5}">
                      <a16:colId xmlns:a16="http://schemas.microsoft.com/office/drawing/2014/main" val="3192908730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val="3579755766"/>
                    </a:ext>
                  </a:extLst>
                </a:gridCol>
                <a:gridCol w="2140040">
                  <a:extLst>
                    <a:ext uri="{9D8B030D-6E8A-4147-A177-3AD203B41FA5}">
                      <a16:colId xmlns:a16="http://schemas.microsoft.com/office/drawing/2014/main" val="2170652803"/>
                    </a:ext>
                  </a:extLst>
                </a:gridCol>
                <a:gridCol w="4879324">
                  <a:extLst>
                    <a:ext uri="{9D8B030D-6E8A-4147-A177-3AD203B41FA5}">
                      <a16:colId xmlns:a16="http://schemas.microsoft.com/office/drawing/2014/main" val="1320452131"/>
                    </a:ext>
                  </a:extLst>
                </a:gridCol>
              </a:tblGrid>
              <a:tr h="69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мероприятия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Время проведения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Категория участников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Цели/задачи/ожидаемые результаты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388755"/>
                  </a:ext>
                </a:extLst>
              </a:tr>
              <a:tr h="3416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Блок № 1 Теоретический</a:t>
                      </a:r>
                      <a:endParaRPr lang="ru-RU" sz="3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671829"/>
                  </a:ext>
                </a:extLst>
              </a:tr>
              <a:tr h="3416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Цикл лекций «Синдром профессионального выгорания»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871016"/>
                  </a:ext>
                </a:extLst>
              </a:tr>
              <a:tr h="10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Эмоциональное «выгорание»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сентябрь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педагогические работники школы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Формирование знаний о профессиональном «выгорании», симптомах и факторах, способствующих его появлению.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Повышение мотивации на дальнейшую практическую работу по профилактике «выгорания».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708361"/>
                  </a:ext>
                </a:extLst>
              </a:tr>
              <a:tr h="105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Симптомы, фазы профессионального «выгорания»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октябрь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педагогические работники школы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544413"/>
                  </a:ext>
                </a:extLst>
              </a:tr>
              <a:tr h="1771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Факторы, вызывающие синдром профессионального «выгорания»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ноябрь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педагогические работники школы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113252"/>
                  </a:ext>
                </a:extLst>
              </a:tr>
              <a:tr h="2128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Взаимодействие факторов «выгорания» и ресурсов противодействия «выгоранию»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декабрь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педагогические работники школы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1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7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EEBBB6-22C6-412D-A191-F399F9DE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01403"/>
              </p:ext>
            </p:extLst>
          </p:nvPr>
        </p:nvGraphicFramePr>
        <p:xfrm>
          <a:off x="94129" y="0"/>
          <a:ext cx="11927542" cy="671008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88335">
                  <a:extLst>
                    <a:ext uri="{9D8B030D-6E8A-4147-A177-3AD203B41FA5}">
                      <a16:colId xmlns:a16="http://schemas.microsoft.com/office/drawing/2014/main" val="2249775358"/>
                    </a:ext>
                  </a:extLst>
                </a:gridCol>
                <a:gridCol w="1372626">
                  <a:extLst>
                    <a:ext uri="{9D8B030D-6E8A-4147-A177-3AD203B41FA5}">
                      <a16:colId xmlns:a16="http://schemas.microsoft.com/office/drawing/2014/main" val="3906923932"/>
                    </a:ext>
                  </a:extLst>
                </a:gridCol>
                <a:gridCol w="2021049">
                  <a:extLst>
                    <a:ext uri="{9D8B030D-6E8A-4147-A177-3AD203B41FA5}">
                      <a16:colId xmlns:a16="http://schemas.microsoft.com/office/drawing/2014/main" val="1653976271"/>
                    </a:ext>
                  </a:extLst>
                </a:gridCol>
                <a:gridCol w="3745532">
                  <a:extLst>
                    <a:ext uri="{9D8B030D-6E8A-4147-A177-3AD203B41FA5}">
                      <a16:colId xmlns:a16="http://schemas.microsoft.com/office/drawing/2014/main" val="2128664125"/>
                    </a:ext>
                  </a:extLst>
                </a:gridCol>
              </a:tblGrid>
              <a:tr h="580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мероприятия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Время проведения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Категория участников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Цели/задачи/ожидаемые 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521101"/>
                  </a:ext>
                </a:extLst>
              </a:tr>
              <a:tr h="3684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Блок № 2 Диагностический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972540"/>
                  </a:ext>
                </a:extLst>
              </a:tr>
              <a:tr h="2947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Профилактика синдрома профессионального выгорания»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6673773"/>
                  </a:ext>
                </a:extLst>
              </a:tr>
              <a:tr h="142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Диагностика уровня эмоционального «выгорания» (модификация методики В.В. Бойко)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январь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педагогические работники школы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 группы риска.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Отслеживание результатов профилактической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936916"/>
                  </a:ext>
                </a:extLst>
              </a:tr>
              <a:tr h="852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Диагностика субъективного контроля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февраль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педагогические работники школы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8406"/>
                  </a:ext>
                </a:extLst>
              </a:tr>
              <a:tr h="4082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Блок № 3 Прикладной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669894"/>
                  </a:ext>
                </a:extLst>
              </a:tr>
              <a:tr h="1863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Тренинг «Профилактика синдрома профессионального выгорания, или как жить полной жизнью и не «сгореть» на работе»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март-апрель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педагогические работники школы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превентивных тренингов, ориентированных на предупреждение синдрома выгорания.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личностных ресурсов стрессоустойчивости.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731540"/>
                  </a:ext>
                </a:extLst>
              </a:tr>
              <a:tr h="911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Индивидуальные консультации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педагогические работники школы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рекомендаций по формированию личностных ресурсов стрессоустойчивости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51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08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8CB7C21-976D-463B-9EFC-46A6C212B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48081"/>
              </p:ext>
            </p:extLst>
          </p:nvPr>
        </p:nvGraphicFramePr>
        <p:xfrm>
          <a:off x="110135" y="1418692"/>
          <a:ext cx="11652068" cy="10593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29796">
                  <a:extLst>
                    <a:ext uri="{9D8B030D-6E8A-4147-A177-3AD203B41FA5}">
                      <a16:colId xmlns:a16="http://schemas.microsoft.com/office/drawing/2014/main" val="500456986"/>
                    </a:ext>
                  </a:extLst>
                </a:gridCol>
                <a:gridCol w="2330568">
                  <a:extLst>
                    <a:ext uri="{9D8B030D-6E8A-4147-A177-3AD203B41FA5}">
                      <a16:colId xmlns:a16="http://schemas.microsoft.com/office/drawing/2014/main" val="2292331490"/>
                    </a:ext>
                  </a:extLst>
                </a:gridCol>
                <a:gridCol w="2330568">
                  <a:extLst>
                    <a:ext uri="{9D8B030D-6E8A-4147-A177-3AD203B41FA5}">
                      <a16:colId xmlns:a16="http://schemas.microsoft.com/office/drawing/2014/main" val="422048725"/>
                    </a:ext>
                  </a:extLst>
                </a:gridCol>
                <a:gridCol w="2330568">
                  <a:extLst>
                    <a:ext uri="{9D8B030D-6E8A-4147-A177-3AD203B41FA5}">
                      <a16:colId xmlns:a16="http://schemas.microsoft.com/office/drawing/2014/main" val="3474931416"/>
                    </a:ext>
                  </a:extLst>
                </a:gridCol>
                <a:gridCol w="2330568">
                  <a:extLst>
                    <a:ext uri="{9D8B030D-6E8A-4147-A177-3AD203B41FA5}">
                      <a16:colId xmlns:a16="http://schemas.microsoft.com/office/drawing/2014/main" val="618750574"/>
                    </a:ext>
                  </a:extLst>
                </a:gridCol>
              </a:tblGrid>
              <a:tr h="3921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1-3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5-7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7-10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10-15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15-20 и выше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61875"/>
                  </a:ext>
                </a:extLst>
              </a:tr>
              <a:tr h="6671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79659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EBF0B17-E02B-4939-AD4B-4C9814A1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5228"/>
            <a:ext cx="69033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Стаж педагогической деятельности работников школы № 2.</a:t>
            </a:r>
            <a:endParaRPr kumimoji="0" lang="ru-RU" altLang="ru-RU" sz="20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7444CE-9C6A-4A04-86F4-15A004A42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8469"/>
              </p:ext>
            </p:extLst>
          </p:nvPr>
        </p:nvGraphicFramePr>
        <p:xfrm>
          <a:off x="169816" y="3092002"/>
          <a:ext cx="11652067" cy="7315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82031">
                  <a:extLst>
                    <a:ext uri="{9D8B030D-6E8A-4147-A177-3AD203B41FA5}">
                      <a16:colId xmlns:a16="http://schemas.microsoft.com/office/drawing/2014/main" val="534719914"/>
                    </a:ext>
                  </a:extLst>
                </a:gridCol>
                <a:gridCol w="2282789">
                  <a:extLst>
                    <a:ext uri="{9D8B030D-6E8A-4147-A177-3AD203B41FA5}">
                      <a16:colId xmlns:a16="http://schemas.microsoft.com/office/drawing/2014/main" val="2934244087"/>
                    </a:ext>
                  </a:extLst>
                </a:gridCol>
                <a:gridCol w="2282789">
                  <a:extLst>
                    <a:ext uri="{9D8B030D-6E8A-4147-A177-3AD203B41FA5}">
                      <a16:colId xmlns:a16="http://schemas.microsoft.com/office/drawing/2014/main" val="388853290"/>
                    </a:ext>
                  </a:extLst>
                </a:gridCol>
                <a:gridCol w="2282789">
                  <a:extLst>
                    <a:ext uri="{9D8B030D-6E8A-4147-A177-3AD203B41FA5}">
                      <a16:colId xmlns:a16="http://schemas.microsoft.com/office/drawing/2014/main" val="2324687400"/>
                    </a:ext>
                  </a:extLst>
                </a:gridCol>
                <a:gridCol w="2521669">
                  <a:extLst>
                    <a:ext uri="{9D8B030D-6E8A-4147-A177-3AD203B41FA5}">
                      <a16:colId xmlns:a16="http://schemas.microsoft.com/office/drawing/2014/main" val="3816148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1-3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5-7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7-10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10-15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15-20 и выше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478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8%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&gt;50%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&gt;50%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7-10%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21%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97850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A678C3A-74DE-4B54-86C1-21C947315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7767"/>
            <a:ext cx="601363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Факторы, влияющие на эмоциональное выгорание.</a:t>
            </a:r>
            <a:endParaRPr kumimoji="0" lang="ru-RU" altLang="ru-RU" sz="20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2B7DA-003D-459B-B241-9ED29AFA222B}"/>
              </a:ext>
            </a:extLst>
          </p:cNvPr>
          <p:cNvSpPr txBox="1"/>
          <p:nvPr/>
        </p:nvSpPr>
        <p:spPr>
          <a:xfrm>
            <a:off x="2301782" y="4247039"/>
            <a:ext cx="7806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проявления эмоционального выгорания в течение 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испытывают данное состояние 1-2 раза в год;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испытывают данное состояние 4 и более раз в году;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не испытывают этого состояния вовсе.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64B4A5-6C81-4328-A10B-95B08FB5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" y="73265"/>
            <a:ext cx="11771428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4977"/>
      </p:ext>
    </p:extLst>
  </p:cSld>
  <p:clrMapOvr>
    <a:masterClrMapping/>
  </p:clrMapOvr>
  <p:transition spd="slow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https://theslide.ru/img/thumbs/9943f521d7102576272e41a4eaa9f77b-800x.jpg">
            <a:extLst>
              <a:ext uri="{FF2B5EF4-FFF2-40B4-BE49-F238E27FC236}">
                <a16:creationId xmlns:a16="http://schemas.microsoft.com/office/drawing/2014/main" id="{DA4598A4-96E0-45AA-B222-2CED8AEE5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0" b="4312"/>
          <a:stretch/>
        </p:blipFill>
        <p:spPr bwMode="auto">
          <a:xfrm>
            <a:off x="0" y="3862801"/>
            <a:ext cx="7620001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 descr="https://theslide.ru/img/thumbs/9943f521d7102576272e41a4eaa9f77b-800x.jpg">
            <a:extLst>
              <a:ext uri="{FF2B5EF4-FFF2-40B4-BE49-F238E27FC236}">
                <a16:creationId xmlns:a16="http://schemas.microsoft.com/office/drawing/2014/main" id="{BB0FB9F3-4D8B-4228-8CFF-366AEF8E0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4" t="6056" r="13559" b="56686"/>
          <a:stretch/>
        </p:blipFill>
        <p:spPr bwMode="auto">
          <a:xfrm>
            <a:off x="487681" y="1129803"/>
            <a:ext cx="1463040" cy="212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5328F3-A641-49D0-ADE2-1AC8F5E0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8" y="65584"/>
            <a:ext cx="11771428" cy="757646"/>
          </a:xfrm>
          <a:prstGeom prst="rect">
            <a:avLst/>
          </a:prstGeom>
        </p:spPr>
      </p:pic>
      <p:pic>
        <p:nvPicPr>
          <p:cNvPr id="20489" name="Picture 9" descr="Гореть в команде: что такое эмоциональное выгорание и как его избежать? /  Группа компаний ЮНИДЕНТ - лидер стоматологического рынка России">
            <a:extLst>
              <a:ext uri="{FF2B5EF4-FFF2-40B4-BE49-F238E27FC236}">
                <a16:creationId xmlns:a16="http://schemas.microsoft.com/office/drawing/2014/main" id="{BFA278C2-C34D-426E-8807-8A0E37A3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3" y="1020390"/>
            <a:ext cx="3597518" cy="29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62DA1-17FB-453B-A726-EF068BFDFC71}"/>
              </a:ext>
            </a:extLst>
          </p:cNvPr>
          <p:cNvSpPr txBox="1"/>
          <p:nvPr/>
        </p:nvSpPr>
        <p:spPr>
          <a:xfrm>
            <a:off x="374469" y="325904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Герберт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Фрейденберг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3" name="Picture 13" descr="Эмоциональное выгорание и как его избежать">
            <a:extLst>
              <a:ext uri="{FF2B5EF4-FFF2-40B4-BE49-F238E27FC236}">
                <a16:creationId xmlns:a16="http://schemas.microsoft.com/office/drawing/2014/main" id="{0B439806-C24F-4964-98E3-5AEBF1B1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13" y="4050876"/>
            <a:ext cx="3597518" cy="27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62900"/>
      </p:ext>
    </p:extLst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BDB2C-117E-4BEE-8FE7-9B215CD58E0B}"/>
              </a:ext>
            </a:extLst>
          </p:cNvPr>
          <p:cNvSpPr txBox="1"/>
          <p:nvPr/>
        </p:nvSpPr>
        <p:spPr>
          <a:xfrm>
            <a:off x="3213464" y="2274838"/>
            <a:ext cx="6093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 этот термин определялся как состояние изнеможения, истощения, возникающего вследствие интенсивного и эмоционально нагруженного общения в процессе профессиональной работы с клиентами, пациентами, учениками.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61A62-FD22-4575-99AC-D6333BC6CFC9}"/>
              </a:ext>
            </a:extLst>
          </p:cNvPr>
          <p:cNvSpPr txBox="1"/>
          <p:nvPr/>
        </p:nvSpPr>
        <p:spPr>
          <a:xfrm>
            <a:off x="2246811" y="876250"/>
            <a:ext cx="9945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	</a:t>
            </a:r>
            <a:r>
              <a:rPr lang="ru-RU" sz="18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Это выработанный личностью механизм психологической защиты в форме полного или частичного исключения эмоций в ответ на избранные психотравмирующие воздействия.	В. Бойко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2C43A-88B4-46B0-9BD0-8E0C1A641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18604"/>
            <a:ext cx="11771428" cy="757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C81894-E210-4D4C-A440-4F4829DC5EC8}"/>
              </a:ext>
            </a:extLst>
          </p:cNvPr>
          <p:cNvSpPr txBox="1"/>
          <p:nvPr/>
        </p:nvSpPr>
        <p:spPr>
          <a:xfrm>
            <a:off x="431074" y="3892401"/>
            <a:ext cx="60938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Динамический процесс, возникающий поэтапно, в полном соответствии с механизмом развития стресса и состоящий из трех фаз: 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-фаза напряжения;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-фаза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резистенции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(сопротивления);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-фаза истощения.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Перегорел»: Что такое синдром эмоционального выгорания | Пикабу">
            <a:extLst>
              <a:ext uri="{FF2B5EF4-FFF2-40B4-BE49-F238E27FC236}">
                <a16:creationId xmlns:a16="http://schemas.microsoft.com/office/drawing/2014/main" id="{A76616B3-8291-4BB4-8880-879288B3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96" y="4192409"/>
            <a:ext cx="5370501" cy="25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15693"/>
      </p:ext>
    </p:extLst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04A58-E5DD-4E86-B8FD-04D60E7D64AC}"/>
              </a:ext>
            </a:extLst>
          </p:cNvPr>
          <p:cNvSpPr txBox="1"/>
          <p:nvPr/>
        </p:nvSpPr>
        <p:spPr>
          <a:xfrm>
            <a:off x="210286" y="517552"/>
            <a:ext cx="1043594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Симптомы эмоционального выгорания.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-постоянное чувство усталости, падение мотивации, моральное и физическое истощение;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-отстраненность от работы, циничное отношение к своим обязанностям;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-понижение работоспособности;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-снижение продуктивности;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-ухудшение отношений с родными на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фоне вашей раздражительности;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-цинизм по отношению к коллегам и клиентам;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-сильная забывчивость, проблемы с памятью;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-безразличие к работе и даже к тем проектам,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раньше вас вдохновляли.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35C6E-3BCE-4005-B0DE-80CBBDA7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" y="0"/>
            <a:ext cx="11771428" cy="7576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A8111B-D883-4F90-8110-8A6E33590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05" r="570" b="3855"/>
          <a:stretch/>
        </p:blipFill>
        <p:spPr>
          <a:xfrm>
            <a:off x="5948406" y="2455818"/>
            <a:ext cx="6033308" cy="353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004114"/>
      </p:ext>
    </p:extLst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Macro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664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Macro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8</cp:revision>
  <dcterms:created xsi:type="dcterms:W3CDTF">2022-09-30T03:11:55Z</dcterms:created>
  <dcterms:modified xsi:type="dcterms:W3CDTF">2022-09-30T04:02:47Z</dcterms:modified>
</cp:coreProperties>
</file>